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68" y="3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l-GR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……ΥΙΟΙ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Ι.ΑΓΚΟΡΤΖΑ Ο.Ε.……………………………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…ΚΕΝΤΡΙΚΗΣ ΜΑΚΕΔΟΝΙΑΣ………………….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……143.648,09.…..……..……..…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…….71.824,04…..……..……..…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225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Welcome ΔΑΓΚΛΗΣ</cp:lastModifiedBy>
  <cp:revision>43</cp:revision>
  <dcterms:created xsi:type="dcterms:W3CDTF">2018-02-13T12:16:57Z</dcterms:created>
  <dcterms:modified xsi:type="dcterms:W3CDTF">2021-05-18T07:09:20Z</dcterms:modified>
</cp:coreProperties>
</file>